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0" r:id="rId9"/>
    <p:sldId id="262" r:id="rId10"/>
    <p:sldId id="263" r:id="rId11"/>
    <p:sldId id="261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9E6A-BE27-4348-9430-9DF24B95B68F}" type="datetimeFigureOut">
              <a:rPr lang="es-CO" smtClean="0"/>
              <a:pPr/>
              <a:t>17/09/2013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1BE7-5394-4788-8417-01067591363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estrosdelweb.com/editorial/riesgos-en-la-red-para-menores-ciberbulling-grooming-sext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88024" y="4221088"/>
            <a:ext cx="4030216" cy="1470025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ENSEÑANDO A NUESTROS </a:t>
            </a:r>
            <a:r>
              <a:rPr lang="es-CO" dirty="0" smtClean="0">
                <a:solidFill>
                  <a:schemeClr val="bg1"/>
                </a:solidFill>
              </a:rPr>
              <a:t>JOVENES </a:t>
            </a:r>
            <a:r>
              <a:rPr lang="es-CO" dirty="0" smtClean="0">
                <a:solidFill>
                  <a:schemeClr val="bg1"/>
                </a:solidFill>
              </a:rPr>
              <a:t>A USAR LA </a:t>
            </a:r>
            <a:r>
              <a:rPr lang="es-CO" dirty="0" smtClean="0">
                <a:solidFill>
                  <a:schemeClr val="bg1"/>
                </a:solidFill>
              </a:rPr>
              <a:t>TECNOLOGIA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1800" b="1" u="sng" dirty="0"/>
              <a:t>Con estas destrezas, las personas, especialmente niñas, niños y jóvenes, tendrán la capacidad de establecer una amistad inteligente no sólo con las pantallas sino con todo lo que les represente disfrute y diversión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/>
              <a:t>El autoconocimiento</a:t>
            </a:r>
          </a:p>
          <a:p>
            <a:r>
              <a:rPr lang="es-CO" dirty="0"/>
              <a:t>La empatía</a:t>
            </a:r>
          </a:p>
          <a:p>
            <a:r>
              <a:rPr lang="es-CO" dirty="0"/>
              <a:t>La comunicación asertiva</a:t>
            </a:r>
          </a:p>
          <a:p>
            <a:r>
              <a:rPr lang="es-CO" dirty="0"/>
              <a:t>Las relaciones interpersonales</a:t>
            </a:r>
          </a:p>
          <a:p>
            <a:r>
              <a:rPr lang="es-CO" dirty="0"/>
              <a:t>La toma de decisiones</a:t>
            </a:r>
          </a:p>
          <a:p>
            <a:r>
              <a:rPr lang="es-CO" dirty="0"/>
              <a:t>La solución de problemas y conflictos</a:t>
            </a:r>
          </a:p>
          <a:p>
            <a:r>
              <a:rPr lang="es-CO" dirty="0"/>
              <a:t>El pensamiento creativo</a:t>
            </a:r>
          </a:p>
          <a:p>
            <a:r>
              <a:rPr lang="es-CO" dirty="0"/>
              <a:t>El pensamiento crítico</a:t>
            </a:r>
          </a:p>
          <a:p>
            <a:r>
              <a:rPr lang="es-CO" dirty="0"/>
              <a:t>El manejo de emociones y sentimientos</a:t>
            </a:r>
          </a:p>
          <a:p>
            <a:r>
              <a:rPr lang="es-CO" dirty="0"/>
              <a:t>Y el manejo de las tensiones y el estrés.</a:t>
            </a:r>
          </a:p>
          <a:p>
            <a:endParaRPr lang="es-CO" dirty="0"/>
          </a:p>
        </p:txBody>
      </p:sp>
      <p:pic>
        <p:nvPicPr>
          <p:cNvPr id="8194" name="Picture 2" descr="http://4.bp.blogspot.com/-Hrav1oV6lVk/URFYEiAOZVI/AAAAAAAAi3Q/0NPwvCMxazg/s1600/guias-seguridad-ii-proteccion-infantil-L-IGrV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495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9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CÓMO SE PUEDE PREVENIR ESTAS PRÁCTICAS EN INTERNET?</a:t>
            </a:r>
          </a:p>
          <a:p>
            <a:r>
              <a:rPr lang="es-ES_tradnl" dirty="0" smtClean="0"/>
              <a:t>DESDE LA ESCUELA COMO PROMOVER LA BUENAS PRÁTICAS DE LA TECNOLOGÍA?</a:t>
            </a:r>
          </a:p>
          <a:p>
            <a:r>
              <a:rPr lang="es-ES_tradnl" dirty="0" smtClean="0"/>
              <a:t>PORQUÉ LOS NIÑ@S O JOVENES SON TAN INFLUENCIABLES CON ESTAS PRÁCTICAS?</a:t>
            </a:r>
          </a:p>
          <a:p>
            <a:r>
              <a:rPr lang="es-ES_tradnl" dirty="0" smtClean="0"/>
              <a:t>QUE OTRAS PRACTICAS </a:t>
            </a:r>
          </a:p>
          <a:p>
            <a:pPr marL="0" indent="0">
              <a:buNone/>
            </a:pPr>
            <a:r>
              <a:rPr lang="es-ES_tradnl" smtClean="0"/>
              <a:t>    CONOCES </a:t>
            </a:r>
            <a:r>
              <a:rPr lang="es-ES_tradnl" dirty="0" smtClean="0"/>
              <a:t>NEGATIVAS </a:t>
            </a:r>
          </a:p>
          <a:p>
            <a:pPr marL="0" indent="0">
              <a:buNone/>
            </a:pPr>
            <a:r>
              <a:rPr lang="es-ES_tradnl" dirty="0" smtClean="0"/>
              <a:t>    DESDE INTERNET?</a:t>
            </a:r>
            <a:endParaRPr lang="es-CO" dirty="0"/>
          </a:p>
        </p:txBody>
      </p:sp>
      <p:pic>
        <p:nvPicPr>
          <p:cNvPr id="7170" name="Picture 2" descr="http://www.chaval.es/chavales/sites/default/files/imagecache/700/familia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816424" cy="2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82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764704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Los juguetes para mucho niños son dispositivos móviles que aprenden a utilizar de forma intuitiva aplicaciones, tomar fotografías y visualizar vídeos. Es tan natural para ellos deslizar sus dedos en las pantallas táctiles y ver a sus personajes favoritos, pero siguen siendo los adultos los responsables de guiarlos en el uso de las tecnología.</a:t>
            </a:r>
            <a:endParaRPr lang="es-CO" sz="2400" dirty="0">
              <a:solidFill>
                <a:schemeClr val="bg1"/>
              </a:solidFill>
            </a:endParaRPr>
          </a:p>
        </p:txBody>
      </p:sp>
      <p:sp>
        <p:nvSpPr>
          <p:cNvPr id="5122" name="AutoShape 2" descr="data:image/jpeg;base64,/9j/4AAQSkZJRgABAQAAAQABAAD/2wCEAAkGBhQQERQUEhIUFBQVFBUWFRUUFBQVFhUVFhQVFBQVFBQXHCYeFxkjGRQUHy8gIycpLCwsFx4xNTAqNSYrLCkBCQoKDgwOGg8PGikgHCQpLCkpKSwpLCwsKSwsKSkpLCkpLCwpLCkpKSwpKSwpLCksKSwsKSksKSksLCkpKSksKf/AABEIALcBFAMBIgACEQEDEQH/xAAcAAABBQEBAQAAAAAAAAAAAAAAAQIEBQYDBwj/xABAEAABAwIEAwUGBAUCBQUAAAABAAIRAyEEBRIxQVFhBiJxgZETMqGxwfAHI0LRFFJiouFy8RUzQ4KSJFNjsuL/xAAZAQEAAwEBAAAAAAAAAAAAAAAAAQIDBAX/xAAiEQEBAAICAgMBAAMAAAAAAAAAAQIRAyESMRNBUQQiMmH/2gAMAwEAAhEDEQA/APVUICFztAkKVIUQEICEAgIQiSrN592xZRBbT7zryTZogx4lR+0+eb02uLQDDoJBdzE8vnCweOxJdwEfTZV3taRYZj2iqVtOtxI3E2iY2H1XPK8zqNFnuEl3uki+mx9RHmq3ENALTPGHdAGg+ht6KywWG7sjaDHwv4yCFFnSy4w3bCvTiXB7eIcJMdCLgwtfl+ZMrCWm/EHcf46rBUMoc5u1zzBUh1F7WmJa5uktMkEESJnwJVTT0BqdCi5XifaUmOF5aJ8RY/FS4Us6EJYVX2gw7n04bq3uAYB8efLzQjnmPaJjA5tNwqPH8tw3q4i3ksTiKr6lXYl1y60m+0/HkqztN7WnqY5xF/daYHh3bngq+nmb2UmNpT3tWo/1Ngb8ImefengArSL60unyXRuZ0taBMfzEzEnyAF5m6lUqJaQTpDWgm0ECL93gTtw8+Cq6ALqZLQZNrW7oG3mREbK5p4OS0yYbTMi9gNJDgOhBJ42Ub0k+phm66bZJEDUSZN/e8z3tuTVWuoFxaQIEONtpcSTHo0eqtGUgG6pkgtDvAe64HiJhNpN01YjuuBDSBYEGR4Gbf7qPIQ8JgXB0Ts57XGePsWimfCJVr/wwGeYYwCepcR8SAigbmbTvyme6f7SF2qviSOLRI6tInwkah5KdjrRw7WaA23cgj4tk9LjwV/k2J1S08ACOthPmsp/EwTY2A8YuJ8oPqFcZDWIqNB429Z9bqJUWNNCRKkV1AhCFAE0pyQoGFKiEIJKEIVgIQhAiVCRAqi5hivZsJ6fc9FKVR2gd+WevyF/2VcvRPbA5pipcXP48OPpwUGkxjjv8rfdk7E0S55JJ6ArthsB0gKkba2bVyrWABfhJ4hW2X5cadje0W+/BSMDS0qzpMnzUXLafF1wtKdv9ioubYXuncE9L22VrhsKG8VyzFhI2mOHRT9KovZrFkdw7GCOhi60gKw+ExwbVH6Q13wO5W4a3kkVyhUhE/fmn+zPIpNJ5FX0zec9sMMHVqs+HnEArM5dhgxpBvzvfkT6fRajtSZxFVv8AV9AVSUsJzWdromLnhgWkcfqJnyOx9Ve4XFugWDXA2cJA8DykeRUfD4ICI3V1haYBFvH7CptNxQ8M1zI7rdP6YPuzbTBHunbSQQeCYcQA7Ts094A8Dxg8r/JWuKcNJG44W5/fyVMWS+dxI+Np8dx5BWUSnGN9g3S74Gfl9lNY0nqLz4E/7+vVOY+3UgT1tv6/NSKVCYAt0+nwHop2I1RpBnr9P8AqyyJs1GDiDfyEi3KFCxbYIBvKs+ztH809AT62+qmIrTISIWjMIQmyoClIUhKRAsoTSUKNmktC7DDFH8KeYWnjUbjihdv4Y8wk/hj0U+NNxySLt/DHok/hyo1TbmFT9oR+W7o0/ufor0USoOZ4PU13+k/fwUZY3SZe3nD6YkeH39E9tUBctJa9zT+kkek/4XFxusHRisqNYyrPD1ln6NVWmHxAaJcVGlmgw+IspFSlqEjdZg9ow0wAPO6t8Bn2sgEAeRVlbFJm2WPbU29+y2eQvqF5a6CwUw4O4lxeWkRwAAFuqiZzhddMEbtMzymy7djaTqbHtdbvSBbY3+O6th/vFb/pa0ICXSnNToXW5XmPbqhpxjjwexjv7dJ+LVQMWt/EjDubVp1SPyywM1Dg8Fzod4g28CsmagAsJXHyY9uzjvUTqAVtl7LzbwKztLHOmBT8yQFf4HFg7tI8xHrKy0vVh7IOtwP3xXHE5VaQPH5/ZU6i9qmaJCsyZE0jq5dPn5Kxw7dAkgk7NHE8h4KZ/wAKLnTEJM8cKFF9S/dbAI3Bd3QRPIlQtj7c4pOaNTSSXafaNPuudtbiJXfs7TIe6eAPzg/EKm7MY12IL2PlzNIdqLYOoOBb52WnyChJeebpPmSVfDtPPJiucNS4ldzTB4BOaEq65HHajPwU7H1Ud+DcOEqyCVR4Q2qHUXDcFMKuk0sB4Kl4/wDqfJSyhWzsI08EKPiT5OyRKhbqBCEKAIQhA2FyxA7p+/Jdwq3M8wawEAyRv08UqZNsLmGBLaznG+rUP+4d75ArMZlWfqMEgdFrcyxEvLie62HTwgz8zZZzPcsJM03Q6fEEeC5LPG9uuKc5kWXJMLTZJ+eCOllkj2erOM1HyBw2HoPqtX2WOhwHBLpPbOYnFvw9ch7HOg20x9Vq+zmNqVyHVGaGj3WzJPUlWed02Mbrc2eZgGOUqDl+Zsm0KLUybarHYgNoPdwa2fRRcm7R0n1GMa92pxiNFpud+W64Y3FB+Grx/wCzV/8AoT8ws7+G2XvD3VqpFhDRGxNyT1iPBaYTdV1PG7essdPxXRQcPiIEnj9VMZUBXU5NK3tNlJxWGqUmxqdp0FxgNcCIcYvaNhvPDdeMZU94NRj76Kjmg828Pkve15Hi8q/9TiGi351SB01uhYc3U224femZxuNdSfIaXBWGVZy+tADNPU8/AD6p+OwWkwVIyzCwRC5/Lp0SNNluGIAkyrumICrsBsFaAWURnkcwqtzwNf3Dx0kjmA6b9JCsWhcsTRaSXOAO3wU63DG6paFJphwH6Y+ii4fGHD0qrhfRUAPWA0O+JPolfjNDC4DbYDidmj1geaq8TUP5WHFyXe0qeAOoz4uMLs/kx8st/Tn58utNxRxIcBcAkAwV2VBgsaKro0ju8RO6uKdaN1tnhpjMnchKkDpRKyXCAllJKBUJEqAQhCAQhCDnVqRHVDXk8j5x803Eju+F/p9VwY5SJNZ7gDpaSeG37rHZhhKoqOJa/S7vEwd9iPh8VsKdRdg9RljuLY5eLynMsMSCB6FVOHxp0ljveZbxb+k/Re01KDXe8xrvEBVOL7HYOqZdQaDzaS0/ArD4L+t5zT8eVYzMoYRxNgo+XZi6kBA8eq9Fx/4WYaoCGVKrJ6tcPQifis9ivwcrt/5OMa4fy1GuHpBMJ8VT8kqBWz51QEVHQ0gd2wnx4lZ4YgayaWrSDvsJ/p5rQYn8Occ0EGmx7TE+zc0zG1jBTP8Ah3se7WpmlpbJD2xbn1VcsfGLyy/Z1LMy3Dlu7qn5bRO5dv8A2g/BaLK/ymhlubzwk3j5LBUapqVPabU6ctpt5uO5+AWgwea6GwZk/Z/2VsIW7jc0cx1GOX3x+qtsNWWKyvFAuaAd/h+3HgNuMrV0q1gRsV1ydMcppdNdIWC7Z4Z2GrOrNaSyrFx+l8QQfGJHmtpha2wPFcM+fRFB/wDEEeyIgjiTuA3+qYiOSzzx3NM8cvGvKMXmZqt06W7zMX+alZbU25rPD2oqOFOCzUY1NkxwmDExurOi2oDLnAnkAIHnxK5MsNOzfXTa4OtZT217LN4PE2ClVceGCSVVSxcuxYAVTi861GAbLPY/PTUs2zefNVeIzEgQ3c2Hip1fUR/1rsDifbPJnuU79C6N/LbxJTW1tGt5u9+3MAbBVOXNLGANcQCIMcY5qRTrCbnUfl+69niwnHhI8/O+eW2myBmkTuTur1r5Way/FT4K9oPUZREqexycK3NcWlFRsgjmCFhcV5UprkEquwbtPdJk9VMpv9FSzS8ddSEkIUJdEIQoQEiVCBtRsgjoq9jlZKseIJHUqYO7Hru1yhsK7NcpEoFCrKmfUmPLHPIcIF2u0zAd7wEWDhPJTqeKa4kBzS4bgOBI8QDIQSGlLC5yntKBCsN+LOXuqUKDmW/NDXn+gtc4T4Ob6kLdrP8AbzD6sDUj9JY7+4A/BxUWbi2N1XksAQ1tmNEDySGrJlNru/SFzD4gceX1VZHVGgyvF3gbwWzxkwD6Dj1C3WEqg02xwt6LzTKzpO9+fAdB93Wvy3MgKJE7E/RbY+mebTY3MmUKDqlR2lrRPidg0DiTyXlHaPtdUxb5Jhosxs2YDy5u5lSu2Ocmu5tL9FMXHOod58AQPMrN6FaRz5X6dsFiNLrmAd+nIrR4JoImQesrLhqHbLPPhmd2thy3GaajMu0tLDtN9RHBt7+Oyx2cdqar3gzpaD7g485PErnmLe5PIg+hCh1sjqPMhzdJuCTFjcSIScEx9dovLcl/hsya9oIK64J4fUF7CY6lUmDyPRd7tXQWHnz8FZ0DDh6ffwTDg1fKmXLuajSPrnbYJ+FbJ5KBh6kmD/mfFWNB3Gf2gbldPtivctqxtc2t97eKuKeYtEAvvybc/IlZrBd/aQDudnHrPAdFo8BRAiBHgB81optIpZvTkD2jmHgKjSAfOBCs2VJ8fu4PJcDhm1GlrwCDzUPLtVJ5pOMjemTyP6T98FlZL6WTcXR13buPKVVM7QGg7RXBAkQ7x58x1VtUcQVFxOGZWaWuaHA7tPzYd2nwUzXrKdHfuLNtW1jINwQlWcy7EVcMz2XszXY0n2bwRIZwa4E2cDqHohZ3hy+lvkjYFqQsS+0Tli0M0JIXRNcgaq/GCH+IBVgHgqHmbY0nxH1H1UCO1y6NcuDHrq0qRxxWTUa062bzMOc0nVEzpImYG6bhMjFOsKoqVCbyHaHapEe9ANreimNcurSg7ApQuepOBQdg5Qs+wvtcLXYN3U3AeMSPiFKaU4jUCOYI9RCDx5vY6rzaPHV+ySp2Sey5OrnpHLputzQc7ZwHgP3XLEEN3K5JyZOphn5TUaJaQQqbG5vVpE02y0neRfyPLqFrTiwfaEG2p2mOXMeepU2JwftmS6zm2Dhfx+K9L494zKOX5bvVZJ2ZEHvgzz3UqjiWu90hNxOVOZadW86v8KtqUYN2Fp4EEEeqrFKuila2yrcNjHNsTrHI2crOniGuBj/M9QtcVULHjuOXfBumm2/CPRRsxfDT4j5pMvqdyOSb7Ql6vNPG3mCovtF3abKdi0w75PiFKoVNRie62J6u6+HzKp8NiPqPnCnZbV7gteXAgbk6j6qZRqMre0kAmCdlrKOGI2WMynCnWHvsBcDjPMrSUK73XaY4qbKqv8OOCWvhw8A/qGxXHL8UX2cII4jYqaVjeqsjkSLqszCadwVb1rXUPH4fXTI9FbG9lV7cbSfd7ZdtIMeqFi8fiH06hahdPhP1nuvYixNIIXSU11QLzXUZrSyubqo6ri+sOqgd6lKf3ULMtQpmdhf0TxmJHAwkq5nTcC10gEESRa9lIqKddS6VVZelmEGJ2MKxw+OQXzXLs1yq6OKUylWQSwV0BXBr10aUDyV1pOXIp9M3Hig897Q9qWYevVpkwWOPU37wsL7ELJ5j2kfiiGjUylN+FR45f0N+J6Ky/EvspiK2YOfRpFzX06ZLpaBqA0kSSL2ChZH2LnUypiDSrtIloa1zIMGAZE2IvKzw+PHL/JtZllj/AIu7axLYg7W2joLJ72aafO97/HotVgeyjGC7nPMXLov5AWU9mUMj/lsIH9H7rpv9mE9S1z/BfuvOcdh9bWuYHOOoAgAkwbHaeia3snXd/wBB5HUAfAr1Cnhg3YR4AD4BSadFc9/ptvUaTik914zjuxmIZ3vYVOvdkf2ys/Ve6i6DI6H5Hkvov2ar8zyChimltakyoDxI7w8HC4PgVM/ov3D4o8CxlYVKZj0UfKsVJIK9TzT8O20KZFCn7VkklpPf8iI1RtzXm2Z5UGv1U5bHA3vy5rScky7ilw0e98FSqVSyrpcRcffgm0MXpMOkeMrXyU0sm1ILh1n1WgySsxjQXT3pNuE8vRZedREbyB4yVoqFOmyAXPdFobH7K+PtWtjgMNTrD8qtJ/lc2/wVxh8JpHeeD4LFYOtTa4OpuNN28OkA/RbzL8bTrAEgB0X5HqFrbVE3A1WRAdJ5KwabKK2kBwUgGAufJeG4n3VXDEFnUJueYkNDQeJn0t9VCw2CfVjSDHM7epWmOOpuot7JjchZWdrDg2RtHFIrZmQPi9WOgaCPiUqjzn6nxv4tWmw8B8gk1IaE8BcjYzQj2Q5J4Q53BNiPUozZcK+DBVg0JrxZSMxjchFSbkdQqivldWjwL2827jxH7LdGko9SmoGMw+YdfofRWeHzFS80yinVgFt5nULH1FyFS4vJ3MvTcR0JJCkaGjjAVMp1uqwrc3fSMVBHXh6q1weetPFBrqb5TwVTYbMgeKsKeKB4oMt+IuMr0qtI0RZ7HSeALSNzwkO+CweNzGv7zi01BxhwtwGoC/ovYM6YHMY4xG14HAHc+Cpjg6ZALmNAtw3Jtv8A/oqtwl7q85MpNR5hgPxBxFKq1j5Ac4N1EyBJieEr1XA4vUwO9qHSJ90DyMKqzTJqbx7rG290tbcbSbTw4TuqDG9hJEglkXu5zRHS4VLxfi05P1vmvE3dK703gcZXnuC7HYpp/Krl3HvF72f+Vx5SrWpl+IpNea+Ow9NtNmt8SXNpyRqI4CQRMcCs/isTcpWlzDM20wCSOvgAT9FywWYB4BBledfiJkWIoUPbDGuqM1Nb7M0w2STNiPeEAm/AJ3YLtk2qRSqd2oNhwd/p/ZUywyna2NxvT1PUqbMcioYpr21GAyZDmwHBwAaXA+XGQYU3GYwMYNpdZv1PgFX0MXA+/Bdf8/H5byrDlz10x+L/AA9qUndwtqNOzidJ5wQdjHJVWMyPQSyowtPJw+PVejPzEGo1pNhBtxJ2HxA/7l3zPB06rA2qAQIg7EE8QRwW94vxlM3jo7OhtRrmugBwJG4sZtyWmy/BC1gTPJXWN7FavcfHR4sZ27w+oVFlGNNOp7KqC06i1pcCDqBgtcTv0Ox+enHjZ7Vyu/TQUMvD6d2gw8jbYQCEh7P8abjTPQmPMFWWCxJYHB7Zb3SSLwDafCysWUxZzbtPELXelFRl3aapRcKeKbI/TUA+a1lKs14DmmQRYjiqPNssbVpm1xfwKrezGPdTqexdsTx/T1+CrcZlNxMurqte7LabyHOYHEbTeLzttxUsN5KNTranf0j4n/H1UwVAuS2t5AGdUJvtwlVUuYSkphN0rn6fEqA8mEgtdI0JrjNkHSntKGGSgugJrHIHvK5FnFP6lIOabHA0eKj1sNKs9K5exkoKPEZU14Ic0EHmJWTzLspVpunD95pPuE3bPIk3Hy6r0wYcckobHBSPMW4PFsN8PVOm5LBqF+UWK0OU4TFOEuZoB29odJFhu33pmeC1zgkagg/wVRzGtc5ggyTBdIg2EwoNfs/ULiWYgMB/+EPcOehxeAAbWLSrwlOAQUlHsy0Tqq1qk2Mv9m0i/wCigGDid1Mw+S0me7TY08w1ur/yILvirBIUEZ2AadwXf6nE/MqPU7OYd7nufRY41Kbab9QLg6m1xc1habRqcTt8grKEIKzMOzeHxECtRFQC4Di+BwkAGAVWN/DXLw4Obhg0gggtqVgQQZBHfWmQgqMZ2YpVXaiagIECH2A8CCAo57ItHu1HjxDT8oV+hWmVxmoiyX2yj+y1RsHU151ajwJPCx4XdaeXJOzNhaIIPMSNuPmtSmubO4t1Wk5b9qXCfTLYKvrbpO42KgZhRD6jqVVofTfJaSNh/L0i8EXHwWwOW05J0AHmLfJQq+Rhz2uDoibETv1laTlx2rcKzeA1YaoKb366RcGMc7326mF7WvOxBDTB8lOoU/YVSz/pvu3p0XfG9lXVbF4LS1zXG4cAIfSc3+pjxIPUqfh8oimxtQ+0cwDvRpkgXIANh0lLyYnhTC3dRBlDXPD2yHDiroN07BPFRZfLr0v4OdOkGiBwTl1SGmstruRYhdPZIUbCQkDeaWUpcB4oEcSlayEo6pr6nwQK8yEMbG6KY5podqPRA838E5pQBKEDiU4BMCcCpCpHFKmQgEFEoiFACnNTGt4pwKByVIkJUgc5AagBKgEJAUqAQhEoBCEqBEmlEoBQNNk4JUzZArkzSF1CCFA56UFKWpC5A5CQBCDk2ybTuZKEIFq1YStCEIB4slY2EIQdJTQhCgKUrShCkO3TS5CEAEboQgUlJKEJQ6UBCFIRxSgykQoDkShCkCSEIQKhCEDUFIhQHprgkQpAClabpEKA9c6gSoUhA1CEKo//2Q=="/>
          <p:cNvSpPr>
            <a:spLocks noChangeAspect="1" noChangeArrowheads="1"/>
          </p:cNvSpPr>
          <p:nvPr/>
        </p:nvSpPr>
        <p:spPr bwMode="auto">
          <a:xfrm>
            <a:off x="155575" y="-1500188"/>
            <a:ext cx="4714875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124" name="AutoShape 4" descr="data:image/jpeg;base64,/9j/4AAQSkZJRgABAQAAAQABAAD/2wCEAAkGBhQQERQUEhIUFBQVFBUWFRUUFBQVFhUVFhQVFBQVFBQXHCYeFxkjGRQUHy8gIycpLCwsFx4xNTAqNSYrLCkBCQoKDgwOGg8PGikgHCQpLCkpKSwpLCwsKSwsKSkpLCkpLCwpLCkpKSwpKSwpLCksKSwsKSksKSksLCkpKSksKf/AABEIALcBFAMBIgACEQEDEQH/xAAcAAABBQEBAQAAAAAAAAAAAAAAAQIEBQYDBwj/xABAEAABAwIEAwUGBAUCBQUAAAABAAIRAyEEBRIxQVFhBiJxgZETMqGxwfAHI0LRFFJiouFy8RUzQ4KSJFNjsuL/xAAZAQEAAwEBAAAAAAAAAAAAAAAAAQIDBAX/xAAiEQEBAAICAgMBAAMAAAAAAAAAAQIRAyESMRNBUQQiMmH/2gAMAwEAAhEDEQA/APVUICFztAkKVIUQEICEAgIQiSrN592xZRBbT7zryTZogx4lR+0+eb02uLQDDoJBdzE8vnCweOxJdwEfTZV3taRYZj2iqVtOtxI3E2iY2H1XPK8zqNFnuEl3uki+mx9RHmq3ENALTPGHdAGg+ht6KywWG7sjaDHwv4yCFFnSy4w3bCvTiXB7eIcJMdCLgwtfl+ZMrCWm/EHcf46rBUMoc5u1zzBUh1F7WmJa5uktMkEESJnwJVTT0BqdCi5XifaUmOF5aJ8RY/FS4Us6EJYVX2gw7n04bq3uAYB8efLzQjnmPaJjA5tNwqPH8tw3q4i3ksTiKr6lXYl1y60m+0/HkqztN7WnqY5xF/daYHh3bngq+nmb2UmNpT3tWo/1Ngb8ImefengArSL60unyXRuZ0taBMfzEzEnyAF5m6lUqJaQTpDWgm0ECL93gTtw8+Cq6ALqZLQZNrW7oG3mREbK5p4OS0yYbTMi9gNJDgOhBJ42Ub0k+phm66bZJEDUSZN/e8z3tuTVWuoFxaQIEONtpcSTHo0eqtGUgG6pkgtDvAe64HiJhNpN01YjuuBDSBYEGR4Gbf7qPIQ8JgXB0Ts57XGePsWimfCJVr/wwGeYYwCepcR8SAigbmbTvyme6f7SF2qviSOLRI6tInwkah5KdjrRw7WaA23cgj4tk9LjwV/k2J1S08ACOthPmsp/EwTY2A8YuJ8oPqFcZDWIqNB429Z9bqJUWNNCRKkV1AhCFAE0pyQoGFKiEIJKEIVgIQhAiVCRAqi5hivZsJ6fc9FKVR2gd+WevyF/2VcvRPbA5pipcXP48OPpwUGkxjjv8rfdk7E0S55JJ6ArthsB0gKkba2bVyrWABfhJ4hW2X5cadje0W+/BSMDS0qzpMnzUXLafF1wtKdv9ioubYXuncE9L22VrhsKG8VyzFhI2mOHRT9KovZrFkdw7GCOhi60gKw+ExwbVH6Q13wO5W4a3kkVyhUhE/fmn+zPIpNJ5FX0zec9sMMHVqs+HnEArM5dhgxpBvzvfkT6fRajtSZxFVv8AV9AVSUsJzWdromLnhgWkcfqJnyOx9Ve4XFugWDXA2cJA8DykeRUfD4ICI3V1haYBFvH7CptNxQ8M1zI7rdP6YPuzbTBHunbSQQeCYcQA7Ts094A8Dxg8r/JWuKcNJG44W5/fyVMWS+dxI+Np8dx5BWUSnGN9g3S74Gfl9lNY0nqLz4E/7+vVOY+3UgT1tv6/NSKVCYAt0+nwHop2I1RpBnr9P8AqyyJs1GDiDfyEi3KFCxbYIBvKs+ztH809AT62+qmIrTISIWjMIQmyoClIUhKRAsoTSUKNmktC7DDFH8KeYWnjUbjihdv4Y8wk/hj0U+NNxySLt/DHok/hyo1TbmFT9oR+W7o0/ufor0USoOZ4PU13+k/fwUZY3SZe3nD6YkeH39E9tUBctJa9zT+kkek/4XFxusHRisqNYyrPD1ln6NVWmHxAaJcVGlmgw+IspFSlqEjdZg9ow0wAPO6t8Bn2sgEAeRVlbFJm2WPbU29+y2eQvqF5a6CwUw4O4lxeWkRwAAFuqiZzhddMEbtMzymy7djaTqbHtdbvSBbY3+O6th/vFb/pa0ICXSnNToXW5XmPbqhpxjjwexjv7dJ+LVQMWt/EjDubVp1SPyywM1Dg8Fzod4g28CsmagAsJXHyY9uzjvUTqAVtl7LzbwKztLHOmBT8yQFf4HFg7tI8xHrKy0vVh7IOtwP3xXHE5VaQPH5/ZU6i9qmaJCsyZE0jq5dPn5Kxw7dAkgk7NHE8h4KZ/wAKLnTEJM8cKFF9S/dbAI3Bd3QRPIlQtj7c4pOaNTSSXafaNPuudtbiJXfs7TIe6eAPzg/EKm7MY12IL2PlzNIdqLYOoOBb52WnyChJeebpPmSVfDtPPJiucNS4ldzTB4BOaEq65HHajPwU7H1Ud+DcOEqyCVR4Q2qHUXDcFMKuk0sB4Kl4/wDqfJSyhWzsI08EKPiT5OyRKhbqBCEKAIQhA2FyxA7p+/Jdwq3M8wawEAyRv08UqZNsLmGBLaznG+rUP+4d75ArMZlWfqMEgdFrcyxEvLie62HTwgz8zZZzPcsJM03Q6fEEeC5LPG9uuKc5kWXJMLTZJ+eCOllkj2erOM1HyBw2HoPqtX2WOhwHBLpPbOYnFvw9ch7HOg20x9Vq+zmNqVyHVGaGj3WzJPUlWed02Mbrc2eZgGOUqDl+Zsm0KLUybarHYgNoPdwa2fRRcm7R0n1GMa92pxiNFpud+W64Y3FB+Grx/wCzV/8AoT8ws7+G2XvD3VqpFhDRGxNyT1iPBaYTdV1PG7essdPxXRQcPiIEnj9VMZUBXU5NK3tNlJxWGqUmxqdp0FxgNcCIcYvaNhvPDdeMZU94NRj76Kjmg828Pkve15Hi8q/9TiGi351SB01uhYc3U224femZxuNdSfIaXBWGVZy+tADNPU8/AD6p+OwWkwVIyzCwRC5/Lp0SNNluGIAkyrumICrsBsFaAWURnkcwqtzwNf3Dx0kjmA6b9JCsWhcsTRaSXOAO3wU63DG6paFJphwH6Y+ii4fGHD0qrhfRUAPWA0O+JPolfjNDC4DbYDidmj1geaq8TUP5WHFyXe0qeAOoz4uMLs/kx8st/Tn58utNxRxIcBcAkAwV2VBgsaKro0ju8RO6uKdaN1tnhpjMnchKkDpRKyXCAllJKBUJEqAQhCAQhCDnVqRHVDXk8j5x803Eju+F/p9VwY5SJNZ7gDpaSeG37rHZhhKoqOJa/S7vEwd9iPh8VsKdRdg9RljuLY5eLynMsMSCB6FVOHxp0ljveZbxb+k/Re01KDXe8xrvEBVOL7HYOqZdQaDzaS0/ArD4L+t5zT8eVYzMoYRxNgo+XZi6kBA8eq9Fx/4WYaoCGVKrJ6tcPQifis9ivwcrt/5OMa4fy1GuHpBMJ8VT8kqBWz51QEVHQ0gd2wnx4lZ4YgayaWrSDvsJ/p5rQYn8Occ0EGmx7TE+zc0zG1jBTP8Ah3se7WpmlpbJD2xbn1VcsfGLyy/Z1LMy3Dlu7qn5bRO5dv8A2g/BaLK/ymhlubzwk3j5LBUapqVPabU6ctpt5uO5+AWgwea6GwZk/Z/2VsIW7jc0cx1GOX3x+qtsNWWKyvFAuaAd/h+3HgNuMrV0q1gRsV1ydMcppdNdIWC7Z4Z2GrOrNaSyrFx+l8QQfGJHmtpha2wPFcM+fRFB/wDEEeyIgjiTuA3+qYiOSzzx3NM8cvGvKMXmZqt06W7zMX+alZbU25rPD2oqOFOCzUY1NkxwmDExurOi2oDLnAnkAIHnxK5MsNOzfXTa4OtZT217LN4PE2ClVceGCSVVSxcuxYAVTi861GAbLPY/PTUs2zefNVeIzEgQ3c2Hip1fUR/1rsDifbPJnuU79C6N/LbxJTW1tGt5u9+3MAbBVOXNLGANcQCIMcY5qRTrCbnUfl+69niwnHhI8/O+eW2myBmkTuTur1r5Way/FT4K9oPUZREqexycK3NcWlFRsgjmCFhcV5UprkEquwbtPdJk9VMpv9FSzS8ddSEkIUJdEIQoQEiVCBtRsgjoq9jlZKseIJHUqYO7Hru1yhsK7NcpEoFCrKmfUmPLHPIcIF2u0zAd7wEWDhPJTqeKa4kBzS4bgOBI8QDIQSGlLC5yntKBCsN+LOXuqUKDmW/NDXn+gtc4T4Ob6kLdrP8AbzD6sDUj9JY7+4A/BxUWbi2N1XksAQ1tmNEDySGrJlNru/SFzD4gceX1VZHVGgyvF3gbwWzxkwD6Dj1C3WEqg02xwt6LzTKzpO9+fAdB93Wvy3MgKJE7E/RbY+mebTY3MmUKDqlR2lrRPidg0DiTyXlHaPtdUxb5Jhosxs2YDy5u5lSu2Ocmu5tL9FMXHOod58AQPMrN6FaRz5X6dsFiNLrmAd+nIrR4JoImQesrLhqHbLPPhmd2thy3GaajMu0tLDtN9RHBt7+Oyx2cdqar3gzpaD7g485PErnmLe5PIg+hCh1sjqPMhzdJuCTFjcSIScEx9dovLcl/hsya9oIK64J4fUF7CY6lUmDyPRd7tXQWHnz8FZ0DDh6ffwTDg1fKmXLuajSPrnbYJ+FbJ5KBh6kmD/mfFWNB3Gf2gbldPtivctqxtc2t97eKuKeYtEAvvybc/IlZrBd/aQDudnHrPAdFo8BRAiBHgB81optIpZvTkD2jmHgKjSAfOBCs2VJ8fu4PJcDhm1GlrwCDzUPLtVJ5pOMjemTyP6T98FlZL6WTcXR13buPKVVM7QGg7RXBAkQ7x58x1VtUcQVFxOGZWaWuaHA7tPzYd2nwUzXrKdHfuLNtW1jINwQlWcy7EVcMz2XszXY0n2bwRIZwa4E2cDqHohZ3hy+lvkjYFqQsS+0Tli0M0JIXRNcgaq/GCH+IBVgHgqHmbY0nxH1H1UCO1y6NcuDHrq0qRxxWTUa062bzMOc0nVEzpImYG6bhMjFOsKoqVCbyHaHapEe9ANreimNcurSg7ApQuepOBQdg5Qs+wvtcLXYN3U3AeMSPiFKaU4jUCOYI9RCDx5vY6rzaPHV+ySp2Sey5OrnpHLputzQc7ZwHgP3XLEEN3K5JyZOphn5TUaJaQQqbG5vVpE02y0neRfyPLqFrTiwfaEG2p2mOXMeepU2JwftmS6zm2Dhfx+K9L494zKOX5bvVZJ2ZEHvgzz3UqjiWu90hNxOVOZadW86v8KtqUYN2Fp4EEEeqrFKuila2yrcNjHNsTrHI2crOniGuBj/M9QtcVULHjuOXfBumm2/CPRRsxfDT4j5pMvqdyOSb7Ql6vNPG3mCovtF3abKdi0w75PiFKoVNRie62J6u6+HzKp8NiPqPnCnZbV7gteXAgbk6j6qZRqMre0kAmCdlrKOGI2WMynCnWHvsBcDjPMrSUK73XaY4qbKqv8OOCWvhw8A/qGxXHL8UX2cII4jYqaVjeqsjkSLqszCadwVb1rXUPH4fXTI9FbG9lV7cbSfd7ZdtIMeqFi8fiH06hahdPhP1nuvYixNIIXSU11QLzXUZrSyubqo6ri+sOqgd6lKf3ULMtQpmdhf0TxmJHAwkq5nTcC10gEESRa9lIqKddS6VVZelmEGJ2MKxw+OQXzXLs1yq6OKUylWQSwV0BXBr10aUDyV1pOXIp9M3Hig897Q9qWYevVpkwWOPU37wsL7ELJ5j2kfiiGjUylN+FR45f0N+J6Ky/EvspiK2YOfRpFzX06ZLpaBqA0kSSL2ChZH2LnUypiDSrtIloa1zIMGAZE2IvKzw+PHL/JtZllj/AIu7axLYg7W2joLJ72aafO97/HotVgeyjGC7nPMXLov5AWU9mUMj/lsIH9H7rpv9mE9S1z/BfuvOcdh9bWuYHOOoAgAkwbHaeia3snXd/wBB5HUAfAr1Cnhg3YR4AD4BSadFc9/ptvUaTik914zjuxmIZ3vYVOvdkf2ys/Ve6i6DI6H5Hkvov2ar8zyChimltakyoDxI7w8HC4PgVM/ov3D4o8CxlYVKZj0UfKsVJIK9TzT8O20KZFCn7VkklpPf8iI1RtzXm2Z5UGv1U5bHA3vy5rScky7ilw0e98FSqVSyrpcRcffgm0MXpMOkeMrXyU0sm1ILh1n1WgySsxjQXT3pNuE8vRZedREbyB4yVoqFOmyAXPdFobH7K+PtWtjgMNTrD8qtJ/lc2/wVxh8JpHeeD4LFYOtTa4OpuNN28OkA/RbzL8bTrAEgB0X5HqFrbVE3A1WRAdJ5KwabKK2kBwUgGAufJeG4n3VXDEFnUJueYkNDQeJn0t9VCw2CfVjSDHM7epWmOOpuot7JjchZWdrDg2RtHFIrZmQPi9WOgaCPiUqjzn6nxv4tWmw8B8gk1IaE8BcjYzQj2Q5J4Q53BNiPUozZcK+DBVg0JrxZSMxjchFSbkdQqivldWjwL2827jxH7LdGko9SmoGMw+YdfofRWeHzFS80yinVgFt5nULH1FyFS4vJ3MvTcR0JJCkaGjjAVMp1uqwrc3fSMVBHXh6q1weetPFBrqb5TwVTYbMgeKsKeKB4oMt+IuMr0qtI0RZ7HSeALSNzwkO+CweNzGv7zi01BxhwtwGoC/ovYM6YHMY4xG14HAHc+Cpjg6ZALmNAtw3Jtv8A/oqtwl7q85MpNR5hgPxBxFKq1j5Ac4N1EyBJieEr1XA4vUwO9qHSJ90DyMKqzTJqbx7rG290tbcbSbTw4TuqDG9hJEglkXu5zRHS4VLxfi05P1vmvE3dK703gcZXnuC7HYpp/Krl3HvF72f+Vx5SrWpl+IpNea+Ow9NtNmt8SXNpyRqI4CQRMcCs/isTcpWlzDM20wCSOvgAT9FywWYB4BBledfiJkWIoUPbDGuqM1Nb7M0w2STNiPeEAm/AJ3YLtk2qRSqd2oNhwd/p/ZUywyna2NxvT1PUqbMcioYpr21GAyZDmwHBwAaXA+XGQYU3GYwMYNpdZv1PgFX0MXA+/Bdf8/H5byrDlz10x+L/AA9qUndwtqNOzidJ5wQdjHJVWMyPQSyowtPJw+PVejPzEGo1pNhBtxJ2HxA/7l3zPB06rA2qAQIg7EE8QRwW94vxlM3jo7OhtRrmugBwJG4sZtyWmy/BC1gTPJXWN7FavcfHR4sZ27w+oVFlGNNOp7KqC06i1pcCDqBgtcTv0Ox+enHjZ7Vyu/TQUMvD6d2gw8jbYQCEh7P8abjTPQmPMFWWCxJYHB7Zb3SSLwDafCysWUxZzbtPELXelFRl3aapRcKeKbI/TUA+a1lKs14DmmQRYjiqPNssbVpm1xfwKrezGPdTqexdsTx/T1+CrcZlNxMurqte7LabyHOYHEbTeLzttxUsN5KNTranf0j4n/H1UwVAuS2t5AGdUJvtwlVUuYSkphN0rn6fEqA8mEgtdI0JrjNkHSntKGGSgugJrHIHvK5FnFP6lIOabHA0eKj1sNKs9K5exkoKPEZU14Ic0EHmJWTzLspVpunD95pPuE3bPIk3Hy6r0wYcckobHBSPMW4PFsN8PVOm5LBqF+UWK0OU4TFOEuZoB29odJFhu33pmeC1zgkagg/wVRzGtc5ggyTBdIg2EwoNfs/ULiWYgMB/+EPcOehxeAAbWLSrwlOAQUlHsy0Tqq1qk2Mv9m0i/wCigGDid1Mw+S0me7TY08w1ur/yILvirBIUEZ2AadwXf6nE/MqPU7OYd7nufRY41Kbab9QLg6m1xc1habRqcTt8grKEIKzMOzeHxECtRFQC4Di+BwkAGAVWN/DXLw4Obhg0gggtqVgQQZBHfWmQgqMZ2YpVXaiagIECH2A8CCAo57ItHu1HjxDT8oV+hWmVxmoiyX2yj+y1RsHU151ajwJPCx4XdaeXJOzNhaIIPMSNuPmtSmubO4t1Wk5b9qXCfTLYKvrbpO42KgZhRD6jqVVofTfJaSNh/L0i8EXHwWwOW05J0AHmLfJQq+Rhz2uDoibETv1laTlx2rcKzeA1YaoKb366RcGMc7326mF7WvOxBDTB8lOoU/YVSz/pvu3p0XfG9lXVbF4LS1zXG4cAIfSc3+pjxIPUqfh8oimxtQ+0cwDvRpkgXIANh0lLyYnhTC3dRBlDXPD2yHDiroN07BPFRZfLr0v4OdOkGiBwTl1SGmstruRYhdPZIUbCQkDeaWUpcB4oEcSlayEo6pr6nwQK8yEMbG6KY5podqPRA838E5pQBKEDiU4BMCcCpCpHFKmQgEFEoiFACnNTGt4pwKByVIkJUgc5AagBKgEJAUqAQhEoBCEqBEmlEoBQNNk4JUzZArkzSF1CCFA56UFKWpC5A5CQBCDk2ybTuZKEIFq1YStCEIB4slY2EIQdJTQhCgKUrShCkO3TS5CEAEboQgUlJKEJQ6UBCFIRxSgykQoDkShCkCSEIQKhCEDUFIhQHprgkQpAClabpEKA9c6gSoUhA1CEKo//2Q=="/>
          <p:cNvSpPr>
            <a:spLocks noChangeAspect="1" noChangeArrowheads="1"/>
          </p:cNvSpPr>
          <p:nvPr/>
        </p:nvSpPr>
        <p:spPr bwMode="auto">
          <a:xfrm>
            <a:off x="155575" y="-1500188"/>
            <a:ext cx="4714875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6" name="5 Imagen" descr="NIÑOS-EN-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12776"/>
            <a:ext cx="3707904" cy="3035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3816423"/>
          </a:xfrm>
        </p:spPr>
        <p:txBody>
          <a:bodyPr>
            <a:normAutofit fontScale="92500"/>
          </a:bodyPr>
          <a:lstStyle/>
          <a:p>
            <a:pPr algn="just"/>
            <a:r>
              <a:rPr lang="es-CO" dirty="0" smtClean="0"/>
              <a:t>Los peligros en la red son variados y cada día se escuchan más casos sobre </a:t>
            </a:r>
            <a:r>
              <a:rPr lang="es-CO" dirty="0" err="1" smtClean="0">
                <a:hlinkClick r:id="rId2"/>
              </a:rPr>
              <a:t>Cyberbulling</a:t>
            </a:r>
            <a:r>
              <a:rPr lang="es-CO" dirty="0" smtClean="0">
                <a:hlinkClick r:id="rId2"/>
              </a:rPr>
              <a:t>, </a:t>
            </a:r>
            <a:r>
              <a:rPr lang="es-CO" dirty="0" err="1" smtClean="0">
                <a:hlinkClick r:id="rId2"/>
              </a:rPr>
              <a:t>Grooming</a:t>
            </a:r>
            <a:r>
              <a:rPr lang="es-CO" dirty="0" smtClean="0">
                <a:hlinkClick r:id="rId2"/>
              </a:rPr>
              <a:t> y </a:t>
            </a:r>
            <a:r>
              <a:rPr lang="es-CO" dirty="0" err="1" smtClean="0">
                <a:hlinkClick r:id="rId2"/>
              </a:rPr>
              <a:t>Sexting</a:t>
            </a:r>
            <a:r>
              <a:rPr lang="es-CO" dirty="0" smtClean="0"/>
              <a:t>, es por ello, que los padres de familia e instituciones educativas deben realizar un esfuerzo mayor en la actualización no sólo de las tecnologías, sino también en la protección de los niños que cada día se exponen más a ella de forma inevitable. </a:t>
            </a:r>
            <a:endParaRPr lang="es-CO" dirty="0"/>
          </a:p>
        </p:txBody>
      </p:sp>
      <p:pic>
        <p:nvPicPr>
          <p:cNvPr id="16386" name="Picture 2" descr="https://encrypted-tbn1.gstatic.com/images?q=tbn:ANd9GcQasecu2RhcEDFmje_YWVaaLthbpryzphvKvUabWw_DTv5h6X4b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2853705" cy="2715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_NXR-VTIFoE/TwmeaaLJ2yI/AAAAAAAAGbs/DLPeLF5IOdA/s1600/estadisticas-phishing-ame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688632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267744" y="18864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CIBERBULLING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85775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¿A través de qué medios ocurrió el groomi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4387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429000"/>
            <a:ext cx="5447619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40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XhW3SW6Hsjs/UaoVpnxHxEI/AAAAAAAAGCE/lEodCbXBDKQ/s320/estadistica+sexting+pasiv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36960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.bp.blogspot.com/-Km8JQYPpGKc/UaoZA9SFEMI/AAAAAAAAGCk/SC12Z33itOw/s320/destinarios+de+tus+imagenes+y+videos+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510" y="260648"/>
            <a:ext cx="40834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860032" y="5486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SEXTING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63785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opgrooming.files.wordpress.com/2011/03/grafica-eu-kids-online-2-espana-contacto-desconocidos-frag.png?w=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31247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iolenciasexualdigital.info/parla2012/img/porta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471" y="260648"/>
            <a:ext cx="39147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43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¿Qué pasa con tu privacidad cada vez que usas tu Smartphone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3619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 campamento para jóvenes adictos a las tecnologí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619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é es Tecno adiccio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450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Picture 8" descr="http://www.bastadebullying.com/img/pages/cyberBullying/ilustra_01_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1379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6817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257</Words>
  <Application>Microsoft Office PowerPoint</Application>
  <PresentationFormat>Presentación en pantalla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ENSEÑANDO A NUESTROS JOVENES A USAR LA TECNOLOGIA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Con estas destrezas, las personas, especialmente niñas, niños y jóvenes, tendrán la capacidad de establecer una amistad inteligente no sólo con las pantallas sino con todo lo que les represente disfrute y diversión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ENSEÑANDO A NUESTROS NIÑOS A USAR LA TECNOLOGICA</dc:title>
  <dc:creator>ARLEY OSSA</dc:creator>
  <cp:lastModifiedBy>Estudiante</cp:lastModifiedBy>
  <cp:revision>13</cp:revision>
  <dcterms:created xsi:type="dcterms:W3CDTF">2013-09-05T02:35:16Z</dcterms:created>
  <dcterms:modified xsi:type="dcterms:W3CDTF">2013-09-17T21:41:29Z</dcterms:modified>
</cp:coreProperties>
</file>